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6" r:id="rId19"/>
    <p:sldId id="307" r:id="rId20"/>
    <p:sldId id="308" r:id="rId21"/>
    <p:sldId id="283" r:id="rId22"/>
    <p:sldId id="288" r:id="rId23"/>
    <p:sldId id="289" r:id="rId24"/>
    <p:sldId id="290" r:id="rId25"/>
    <p:sldId id="292" r:id="rId26"/>
    <p:sldId id="262" r:id="rId27"/>
    <p:sldId id="27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52" autoAdjust="0"/>
  </p:normalViewPr>
  <p:slideViewPr>
    <p:cSldViewPr snapToGrid="0">
      <p:cViewPr varScale="1">
        <p:scale>
          <a:sx n="83" d="100"/>
          <a:sy n="83" d="100"/>
        </p:scale>
        <p:origin x="16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主に３つ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共同作業の経験を積むこと</a:t>
            </a:r>
            <a:endParaRPr kumimoji="1" lang="en-US" altLang="ja-JP" b="1" dirty="0"/>
          </a:p>
          <a:p>
            <a:r>
              <a:rPr kumimoji="1" lang="ja-JP" altLang="en-US" b="1" dirty="0"/>
              <a:t>共同作業の経験を通して、意思疎通や日程調整の重要性を学ぶ</a:t>
            </a:r>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a:t>貸し切り</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2270863" y="1818964"/>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8848755" y="1817320"/>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974</TotalTime>
  <Words>2375</Words>
  <Application>Microsoft Office PowerPoint</Application>
  <PresentationFormat>ワイド画面</PresentationFormat>
  <Paragraphs>482</Paragraphs>
  <Slides>27</Slides>
  <Notes>24</Notes>
  <HiddenSlides>7</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二上政将</cp:lastModifiedBy>
  <cp:revision>61</cp:revision>
  <dcterms:created xsi:type="dcterms:W3CDTF">2025-06-24T11:25:17Z</dcterms:created>
  <dcterms:modified xsi:type="dcterms:W3CDTF">2025-06-26T16:03:43Z</dcterms:modified>
</cp:coreProperties>
</file>